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1.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06" name="Shape 10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 name="Shape 57"/>
        <p:cNvGrpSpPr/>
        <p:nvPr/>
      </p:nvGrpSpPr>
      <p:grpSpPr>
        <a:xfrm>
          <a:off y="0" x="0"/>
          <a:ext cy="0" cx="0"/>
          <a:chOff y="0" x="0"/>
          <a:chExt cy="0" cx="0"/>
        </a:xfrm>
      </p:grpSpPr>
      <p:sp>
        <p:nvSpPr>
          <p:cNvPr id="58" name="Shape 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59" name="Shape 5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0" name="Shape 70"/>
        <p:cNvGrpSpPr/>
        <p:nvPr/>
      </p:nvGrpSpPr>
      <p:grpSpPr>
        <a:xfrm>
          <a:off y="0" x="0"/>
          <a:ext cy="0" cx="0"/>
          <a:chOff y="0" x="0"/>
          <a:chExt cy="0" cx="0"/>
        </a:xfrm>
      </p:grpSpPr>
      <p:sp>
        <p:nvSpPr>
          <p:cNvPr id="71" name="Shape 7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72" name="Shape 7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0" name="Shape 90"/>
        <p:cNvGrpSpPr/>
        <p:nvPr/>
      </p:nvGrpSpPr>
      <p:grpSpPr>
        <a:xfrm>
          <a:off y="0" x="0"/>
          <a:ext cy="0" cx="0"/>
          <a:chOff y="0" x="0"/>
          <a:chExt cy="0" cx="0"/>
        </a:xfrm>
      </p:grpSpPr>
      <p:sp>
        <p:nvSpPr>
          <p:cNvPr id="91" name="Shape 9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92" name="Shape 9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7" name="Shape 97"/>
        <p:cNvGrpSpPr/>
        <p:nvPr/>
      </p:nvGrpSpPr>
      <p:grpSpPr>
        <a:xfrm>
          <a:off y="0" x="0"/>
          <a:ext cy="0" cx="0"/>
          <a:chOff y="0" x="0"/>
          <a:chExt cy="0" cx="0"/>
        </a:xfrm>
      </p:grpSpPr>
      <p:sp>
        <p:nvSpPr>
          <p:cNvPr id="98" name="Shape 9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99" name="Shape 9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a:off y="0" x="0"/>
            <a:ext cy="5176499" cx="9144000"/>
          </a:xfrm>
          <a:prstGeom prst="rect">
            <a:avLst/>
          </a:prstGeom>
          <a:gradFill>
            <a:gsLst>
              <a:gs pos="0">
                <a:srgbClr val="003171"/>
              </a:gs>
              <a:gs pos="100000">
                <a:srgbClr val="549FFF"/>
              </a:gs>
            </a:gsLst>
            <a:lin ang="7920000" scaled="0"/>
          </a:gradFill>
          <a:ln>
            <a:noFill/>
          </a:ln>
        </p:spPr>
        <p:txBody>
          <a:bodyPr bIns="45700" rIns="91425" lIns="91425" tIns="45700" anchor="ctr" anchorCtr="0">
            <a:noAutofit/>
          </a:bodyPr>
          <a:lstStyle/>
          <a:p/>
        </p:txBody>
      </p:sp>
      <p:sp>
        <p:nvSpPr>
          <p:cNvPr id="9" name="Shape 9"/>
          <p:cNvSpPr/>
          <p:nvPr/>
        </p:nvSpPr>
        <p:spPr>
          <a:xfrm flipH="1">
            <a:off y="12039" x="-3832"/>
            <a:ext cy="5165065" cx="10925833"/>
          </a:xfrm>
          <a:custGeom>
            <a:pathLst>
              <a:path w="24279631" extrusionOk="0" h="6863875">
                <a:moveTo>
                  <a:pt y="0" x="9291599"/>
                </a:moveTo>
                <a:lnTo>
                  <a:pt y="5875" x="24279631"/>
                </a:lnTo>
                <a:lnTo>
                  <a:pt y="6863875" x="24250422"/>
                </a:lnTo>
                <a:lnTo>
                  <a:pt y="6858000" x="8740466"/>
                </a:lnTo>
                <a:cubicBezTo>
                  <a:pt y="3062308" x="0"/>
                  <a:pt y="312298" x="7449035"/>
                  <a:pt y="0" x="9291599"/>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 r="100%"/>
            </a:path>
            <a:tileRect b="-100%" l="-100%"/>
          </a:gradFill>
          <a:ln>
            <a:noFill/>
          </a:ln>
        </p:spPr>
        <p:txBody>
          <a:bodyPr bIns="45700" rIns="91425" lIns="91425" tIns="45700" anchor="ctr" anchorCtr="0">
            <a:noAutofit/>
          </a:bodyPr>
          <a:lstStyle/>
          <a:p/>
        </p:txBody>
      </p:sp>
      <p:sp>
        <p:nvSpPr>
          <p:cNvPr id="10" name="Shape 10"/>
          <p:cNvSpPr/>
          <p:nvPr/>
        </p:nvSpPr>
        <p:spPr>
          <a:xfrm flipH="1">
            <a:off y="660" x="14659"/>
            <a:ext cy="5165065" cx="10500940"/>
          </a:xfrm>
          <a:custGeom>
            <a:pathLst>
              <a:path w="24279631" extrusionOk="0" h="6863875">
                <a:moveTo>
                  <a:pt y="0" x="9291599"/>
                </a:moveTo>
                <a:lnTo>
                  <a:pt y="5875" x="24279631"/>
                </a:lnTo>
                <a:lnTo>
                  <a:pt y="6863875" x="24250422"/>
                </a:lnTo>
                <a:lnTo>
                  <a:pt y="6858000" x="8740466"/>
                </a:lnTo>
                <a:cubicBezTo>
                  <a:pt y="3062308" x="0"/>
                  <a:pt y="312298" x="7449035"/>
                  <a:pt y="0" x="9291599"/>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b" anchorCtr="0">
            <a:noAutofit/>
          </a:bodyPr>
          <a:lstStyle/>
          <a:p/>
        </p:txBody>
      </p:sp>
      <p:sp>
        <p:nvSpPr>
          <p:cNvPr id="11" name="Shape 11"/>
          <p:cNvSpPr/>
          <p:nvPr/>
        </p:nvSpPr>
        <p:spPr>
          <a:xfrm>
            <a:off y="-661" x="-846666"/>
            <a:ext cy="5176308" cx="2167466"/>
          </a:xfrm>
          <a:custGeom>
            <a:pathLst>
              <a:path w="2167467" extrusionOk="0" h="6180667">
                <a:moveTo>
                  <a:pt y="0" x="939800"/>
                </a:moveTo>
                <a:lnTo>
                  <a:pt y="5881" x="1905000"/>
                </a:lnTo>
                <a:cubicBezTo>
                  <a:pt y="1035992" x="2167467"/>
                  <a:pt y="1848556" x="0"/>
                  <a:pt y="6180667" x="1896533"/>
                </a:cubicBezTo>
                <a:lnTo>
                  <a:pt y="6180667" x="939800"/>
                </a:lnTo>
                <a:lnTo>
                  <a:pt y="0" x="939800"/>
                </a:lnTo>
                <a:close/>
              </a:path>
            </a:pathLst>
          </a:custGeom>
          <a:gradFill>
            <a:gsLst>
              <a:gs pos="0">
                <a:srgbClr val="003171">
                  <a:alpha val="20784"/>
                </a:srgbClr>
              </a:gs>
              <a:gs pos="100000">
                <a:srgbClr val="65A8FF">
                  <a:alpha val="20784"/>
                </a:srgbClr>
              </a:gs>
            </a:gsLst>
            <a:lin ang="0" scaled="0"/>
          </a:gradFill>
          <a:ln>
            <a:noFill/>
          </a:ln>
        </p:spPr>
        <p:txBody>
          <a:bodyPr bIns="45700" rIns="91425" lIns="91425" tIns="45700" anchor="ctr" anchorCtr="0">
            <a:noAutofit/>
          </a:bodyPr>
          <a:lstStyle/>
          <a:p/>
        </p:txBody>
      </p:sp>
      <p:sp>
        <p:nvSpPr>
          <p:cNvPr id="12" name="Shape 12"/>
          <p:cNvSpPr/>
          <p:nvPr/>
        </p:nvSpPr>
        <p:spPr>
          <a:xfrm rot="10800000" flipH="1">
            <a:off y="131" x="-524933"/>
            <a:ext cy="5176308" cx="1403434"/>
          </a:xfrm>
          <a:custGeom>
            <a:pathLst>
              <a:path w="2167467" extrusionOk="0" h="6180667">
                <a:moveTo>
                  <a:pt y="0" x="939800"/>
                </a:moveTo>
                <a:lnTo>
                  <a:pt y="5881" x="1905000"/>
                </a:lnTo>
                <a:cubicBezTo>
                  <a:pt y="1035992" x="2167467"/>
                  <a:pt y="1848556" x="0"/>
                  <a:pt y="6180667" x="1896533"/>
                </a:cubicBezTo>
                <a:lnTo>
                  <a:pt y="6180667" x="939800"/>
                </a:lnTo>
                <a:lnTo>
                  <a:pt y="0" x="939800"/>
                </a:lnTo>
                <a:close/>
              </a:path>
            </a:pathLst>
          </a:custGeom>
          <a:gradFill>
            <a:gsLst>
              <a:gs pos="0">
                <a:srgbClr val="003171">
                  <a:alpha val="20784"/>
                </a:srgbClr>
              </a:gs>
              <a:gs pos="100000">
                <a:srgbClr val="65A8FF">
                  <a:alpha val="20784"/>
                </a:srgbClr>
              </a:gs>
            </a:gsLst>
            <a:lin ang="0" scaled="0"/>
          </a:gradFill>
          <a:ln>
            <a:noFill/>
          </a:ln>
        </p:spPr>
        <p:txBody>
          <a:bodyPr bIns="45700" rIns="91425" lIns="91425" tIns="45700" anchor="ctr" anchorCtr="0">
            <a:noAutofit/>
          </a:bodyPr>
          <a:lstStyle/>
          <a:p/>
        </p:txBody>
      </p:sp>
      <p:sp>
        <p:nvSpPr>
          <p:cNvPr id="13" name="Shape 13"/>
          <p:cNvSpPr txBox="1"/>
          <p:nvPr>
            <p:ph type="ctrTitle"/>
          </p:nvPr>
        </p:nvSpPr>
        <p:spPr>
          <a:xfrm>
            <a:off y="1242060" x="1082040"/>
            <a:ext cy="1102500" cx="7050900"/>
          </a:xfrm>
          <a:prstGeom prst="rect">
            <a:avLst/>
          </a:prstGeom>
        </p:spPr>
        <p:txBody>
          <a:bodyPr bIns="91425" rIns="91425" lIns="91425" tIns="91425" anchor="b" anchorCtr="0"/>
          <a:lstStyle>
            <a:lvl1pPr algn="r" indent="304800">
              <a:buClr>
                <a:schemeClr val="lt1"/>
              </a:buClr>
              <a:buSzPct val="100000"/>
              <a:defRPr sz="4800">
                <a:solidFill>
                  <a:schemeClr val="lt1"/>
                </a:solidFill>
              </a:defRPr>
            </a:lvl1pPr>
            <a:lvl2pPr algn="r" indent="304800">
              <a:buClr>
                <a:schemeClr val="lt1"/>
              </a:buClr>
              <a:buSzPct val="100000"/>
              <a:defRPr sz="4800">
                <a:solidFill>
                  <a:schemeClr val="lt1"/>
                </a:solidFill>
              </a:defRPr>
            </a:lvl2pPr>
            <a:lvl3pPr algn="r" indent="304800">
              <a:buClr>
                <a:schemeClr val="lt1"/>
              </a:buClr>
              <a:buSzPct val="100000"/>
              <a:defRPr sz="4800">
                <a:solidFill>
                  <a:schemeClr val="lt1"/>
                </a:solidFill>
              </a:defRPr>
            </a:lvl3pPr>
            <a:lvl4pPr algn="r" indent="304800">
              <a:buClr>
                <a:schemeClr val="lt1"/>
              </a:buClr>
              <a:buSzPct val="100000"/>
              <a:defRPr sz="4800">
                <a:solidFill>
                  <a:schemeClr val="lt1"/>
                </a:solidFill>
              </a:defRPr>
            </a:lvl4pPr>
            <a:lvl5pPr algn="r" indent="304800">
              <a:buClr>
                <a:schemeClr val="lt1"/>
              </a:buClr>
              <a:buSzPct val="100000"/>
              <a:defRPr sz="4800">
                <a:solidFill>
                  <a:schemeClr val="lt1"/>
                </a:solidFill>
              </a:defRPr>
            </a:lvl5pPr>
            <a:lvl6pPr algn="r" indent="304800">
              <a:buClr>
                <a:schemeClr val="lt1"/>
              </a:buClr>
              <a:buSzPct val="100000"/>
              <a:defRPr sz="4800">
                <a:solidFill>
                  <a:schemeClr val="lt1"/>
                </a:solidFill>
              </a:defRPr>
            </a:lvl6pPr>
            <a:lvl7pPr algn="r" indent="304800">
              <a:buClr>
                <a:schemeClr val="lt1"/>
              </a:buClr>
              <a:buSzPct val="100000"/>
              <a:defRPr sz="4800">
                <a:solidFill>
                  <a:schemeClr val="lt1"/>
                </a:solidFill>
              </a:defRPr>
            </a:lvl7pPr>
            <a:lvl8pPr algn="r" indent="304800">
              <a:buClr>
                <a:schemeClr val="lt1"/>
              </a:buClr>
              <a:buSzPct val="100000"/>
              <a:defRPr sz="4800">
                <a:solidFill>
                  <a:schemeClr val="lt1"/>
                </a:solidFill>
              </a:defRPr>
            </a:lvl8pPr>
            <a:lvl9pPr algn="r" indent="304800">
              <a:buClr>
                <a:schemeClr val="lt1"/>
              </a:buClr>
              <a:buSzPct val="100000"/>
              <a:defRPr sz="4800">
                <a:solidFill>
                  <a:schemeClr val="lt1"/>
                </a:solidFill>
              </a:defRPr>
            </a:lvl9pPr>
          </a:lstStyle>
          <a:p/>
        </p:txBody>
      </p:sp>
      <p:sp>
        <p:nvSpPr>
          <p:cNvPr id="14" name="Shape 14"/>
          <p:cNvSpPr txBox="1"/>
          <p:nvPr>
            <p:ph idx="1" type="subTitle"/>
          </p:nvPr>
        </p:nvSpPr>
        <p:spPr>
          <a:xfrm>
            <a:off y="2423159" x="1082040"/>
            <a:ext cy="694199" cx="7035899"/>
          </a:xfrm>
          <a:prstGeom prst="rect">
            <a:avLst/>
          </a:prstGeom>
        </p:spPr>
        <p:txBody>
          <a:bodyPr bIns="91425" rIns="91425" lIns="91425" tIns="91425" anchor="t" anchorCtr="0"/>
          <a:lstStyle>
            <a:lvl1pPr algn="r" indent="152400" marL="0">
              <a:buClr>
                <a:schemeClr val="lt1"/>
              </a:buClr>
              <a:buSzPct val="100000"/>
              <a:buNone/>
              <a:defRPr sz="2400">
                <a:solidFill>
                  <a:schemeClr val="lt1"/>
                </a:solidFill>
              </a:defRPr>
            </a:lvl1pPr>
            <a:lvl2pPr algn="r" indent="152400" marL="0">
              <a:spcBef>
                <a:spcPts val="0"/>
              </a:spcBef>
              <a:buClr>
                <a:schemeClr val="lt1"/>
              </a:buClr>
              <a:buSzPct val="100000"/>
              <a:buNone/>
              <a:defRPr sz="2400">
                <a:solidFill>
                  <a:schemeClr val="lt1"/>
                </a:solidFill>
              </a:defRPr>
            </a:lvl2pPr>
            <a:lvl3pPr algn="r" indent="152400" marL="0">
              <a:spcBef>
                <a:spcPts val="0"/>
              </a:spcBef>
              <a:buClr>
                <a:schemeClr val="lt1"/>
              </a:buClr>
              <a:buNone/>
              <a:defRPr>
                <a:solidFill>
                  <a:schemeClr val="lt1"/>
                </a:solidFill>
              </a:defRPr>
            </a:lvl3pPr>
            <a:lvl4pPr algn="r" indent="152400" marL="0">
              <a:spcBef>
                <a:spcPts val="0"/>
              </a:spcBef>
              <a:buClr>
                <a:schemeClr val="lt1"/>
              </a:buClr>
              <a:buSzPct val="100000"/>
              <a:buNone/>
              <a:defRPr sz="2400">
                <a:solidFill>
                  <a:schemeClr val="lt1"/>
                </a:solidFill>
              </a:defRPr>
            </a:lvl4pPr>
            <a:lvl5pPr algn="r" indent="152400" marL="0">
              <a:spcBef>
                <a:spcPts val="0"/>
              </a:spcBef>
              <a:buClr>
                <a:schemeClr val="lt1"/>
              </a:buClr>
              <a:buSzPct val="100000"/>
              <a:buNone/>
              <a:defRPr sz="2400">
                <a:solidFill>
                  <a:schemeClr val="lt1"/>
                </a:solidFill>
              </a:defRPr>
            </a:lvl5pPr>
            <a:lvl6pPr algn="r" indent="152400" marL="0">
              <a:spcBef>
                <a:spcPts val="0"/>
              </a:spcBef>
              <a:buClr>
                <a:schemeClr val="lt1"/>
              </a:buClr>
              <a:buSzPct val="100000"/>
              <a:buNone/>
              <a:defRPr sz="2400">
                <a:solidFill>
                  <a:schemeClr val="lt1"/>
                </a:solidFill>
              </a:defRPr>
            </a:lvl6pPr>
            <a:lvl7pPr algn="r" indent="152400" marL="0">
              <a:spcBef>
                <a:spcPts val="0"/>
              </a:spcBef>
              <a:buClr>
                <a:schemeClr val="lt1"/>
              </a:buClr>
              <a:buSzPct val="100000"/>
              <a:buNone/>
              <a:defRPr sz="2400">
                <a:solidFill>
                  <a:schemeClr val="lt1"/>
                </a:solidFill>
              </a:defRPr>
            </a:lvl7pPr>
            <a:lvl8pPr algn="r" indent="152400" marL="0">
              <a:spcBef>
                <a:spcPts val="0"/>
              </a:spcBef>
              <a:buClr>
                <a:schemeClr val="lt1"/>
              </a:buClr>
              <a:buSzPct val="100000"/>
              <a:buNone/>
              <a:defRPr sz="2400">
                <a:solidFill>
                  <a:schemeClr val="lt1"/>
                </a:solidFill>
              </a:defRPr>
            </a:lvl8pPr>
            <a:lvl9pPr algn="r" indent="152400" marL="0">
              <a:spcBef>
                <a:spcPts val="0"/>
              </a:spcBef>
              <a:buClr>
                <a:schemeClr val="lt1"/>
              </a:buClr>
              <a:buSzPct val="100000"/>
              <a:buNone/>
              <a:defRPr sz="24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5" name="Shape 15"/>
        <p:cNvGrpSpPr/>
        <p:nvPr/>
      </p:nvGrpSpPr>
      <p:grpSpPr>
        <a:xfrm>
          <a:off y="0" x="0"/>
          <a:ext cy="0" cx="0"/>
          <a:chOff y="0" x="0"/>
          <a:chExt cy="0" cx="0"/>
        </a:xfrm>
      </p:grpSpPr>
      <p:sp>
        <p:nvSpPr>
          <p:cNvPr id="16" name="Shape 16"/>
          <p:cNvSpPr/>
          <p:nvPr/>
        </p:nvSpPr>
        <p:spPr>
          <a:xfrm rot="10800000" flipH="1">
            <a:off y="-16424" x="-348182"/>
            <a:ext cy="5159924" cx="1723519"/>
          </a:xfrm>
          <a:custGeom>
            <a:pathLst>
              <a:path w="4476675" extrusionOk="0" h="6879900">
                <a:moveTo>
                  <a:pt y="16025" x="4476676"/>
                </a:moveTo>
                <a:lnTo>
                  <a:pt y="0" x="879695"/>
                </a:lnTo>
                <a:cubicBezTo>
                  <a:pt y="2293300" x="886211"/>
                  <a:pt y="4586600" x="892726"/>
                  <a:pt y="6879900" x="899242"/>
                </a:cubicBezTo>
                <a:lnTo>
                  <a:pt y="6861462" x="3909760"/>
                </a:lnTo>
                <a:cubicBezTo>
                  <a:pt y="3547544" x="0"/>
                  <a:pt y="1824359" x="1695771"/>
                  <a:pt y="16025" x="447667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17" name="Shape 17"/>
          <p:cNvSpPr txBox="1"/>
          <p:nvPr>
            <p:ph idx="1" type="body"/>
          </p:nvPr>
        </p:nvSpPr>
        <p:spPr>
          <a:xfrm>
            <a:off y="1244242" x="457200"/>
            <a:ext cy="3630300"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8" name="Shape 18"/>
          <p:cNvSpPr/>
          <p:nvPr/>
        </p:nvSpPr>
        <p:spPr>
          <a:xfrm rot="10800000" flipH="1">
            <a:off y="774" x="-1118653"/>
            <a:ext cy="5142725" cx="3100650"/>
          </a:xfrm>
          <a:custGeom>
            <a:pathLst>
              <a:path w="8053639" extrusionOk="0" h="6879900">
                <a:moveTo>
                  <a:pt y="16025" x="4696126"/>
                </a:moveTo>
                <a:lnTo>
                  <a:pt y="0" x="2920537"/>
                </a:lnTo>
                <a:cubicBezTo>
                  <a:pt y="2293300" x="2927053"/>
                  <a:pt y="4586600" x="2933568"/>
                  <a:pt y="6879900" x="2940084"/>
                </a:cubicBezTo>
                <a:lnTo>
                  <a:pt y="6861462" x="4085318"/>
                </a:lnTo>
                <a:cubicBezTo>
                  <a:pt y="4651267" x="8053639"/>
                  <a:pt y="3113439" x="0"/>
                  <a:pt y="16025" x="469612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19" name="Shape 19"/>
          <p:cNvSpPr/>
          <p:nvPr/>
        </p:nvSpPr>
        <p:spPr>
          <a:xfrm rot="10800000">
            <a:off y="-9550" x="8088846"/>
            <a:ext cy="5153050" cx="1100667"/>
          </a:xfrm>
          <a:custGeom>
            <a:pathLst>
              <a:path w="1100668" extrusionOk="0" h="6916846">
                <a:moveTo>
                  <a:pt y="11711" x="0"/>
                </a:moveTo>
                <a:lnTo>
                  <a:pt y="0" x="956734"/>
                </a:lnTo>
                <a:cubicBezTo>
                  <a:pt y="3419922" x="33869"/>
                  <a:pt y="4504457" x="220135"/>
                  <a:pt y="6916846" x="1100668"/>
                </a:cubicBezTo>
                <a:lnTo>
                  <a:pt y="6916846" x="0"/>
                </a:lnTo>
                <a:lnTo>
                  <a:pt y="11711" x="0"/>
                </a:lnTo>
                <a:close/>
              </a:path>
            </a:pathLst>
          </a:custGeom>
          <a:gradFill>
            <a:gsLst>
              <a:gs pos="0">
                <a:srgbClr val="003171"/>
              </a:gs>
              <a:gs pos="100000">
                <a:srgbClr val="65A8FF"/>
              </a:gs>
            </a:gsLst>
            <a:lin ang="5700000" scaled="0"/>
          </a:gradFill>
          <a:ln>
            <a:noFill/>
          </a:ln>
        </p:spPr>
        <p:txBody>
          <a:bodyPr bIns="45700" rIns="91425" lIns="91425" tIns="45700" anchor="ctr" anchorCtr="0">
            <a:noAutofit/>
          </a:bodyPr>
          <a:lstStyle/>
          <a:p/>
        </p:txBody>
      </p:sp>
      <p:sp>
        <p:nvSpPr>
          <p:cNvPr id="20" name="Shape 20"/>
          <p:cNvSpPr txBox="1"/>
          <p:nvPr>
            <p:ph type="title"/>
          </p:nvPr>
        </p:nvSpPr>
        <p:spPr>
          <a:xfrm>
            <a:off y="205978" x="457200"/>
            <a:ext cy="9942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y="0" x="0"/>
          <a:ext cy="0" cx="0"/>
          <a:chOff y="0" x="0"/>
          <a:chExt cy="0" cx="0"/>
        </a:xfrm>
      </p:grpSpPr>
      <p:sp>
        <p:nvSpPr>
          <p:cNvPr id="22" name="Shape 22"/>
          <p:cNvSpPr/>
          <p:nvPr/>
        </p:nvSpPr>
        <p:spPr>
          <a:xfrm rot="10800000" flipH="1">
            <a:off y="-16424" x="-348182"/>
            <a:ext cy="5159924" cx="1723519"/>
          </a:xfrm>
          <a:custGeom>
            <a:pathLst>
              <a:path w="4476675" extrusionOk="0" h="6879900">
                <a:moveTo>
                  <a:pt y="16025" x="4476676"/>
                </a:moveTo>
                <a:lnTo>
                  <a:pt y="0" x="879695"/>
                </a:lnTo>
                <a:cubicBezTo>
                  <a:pt y="2293300" x="886211"/>
                  <a:pt y="4586600" x="892726"/>
                  <a:pt y="6879900" x="899242"/>
                </a:cubicBezTo>
                <a:lnTo>
                  <a:pt y="6861462" x="3909760"/>
                </a:lnTo>
                <a:cubicBezTo>
                  <a:pt y="3547544" x="0"/>
                  <a:pt y="1824359" x="1695771"/>
                  <a:pt y="16025" x="447667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23" name="Shape 23"/>
          <p:cNvSpPr/>
          <p:nvPr/>
        </p:nvSpPr>
        <p:spPr>
          <a:xfrm rot="10800000" flipH="1">
            <a:off y="774" x="-1118653"/>
            <a:ext cy="5142725" cx="3100650"/>
          </a:xfrm>
          <a:custGeom>
            <a:pathLst>
              <a:path w="8053639" extrusionOk="0" h="6879900">
                <a:moveTo>
                  <a:pt y="16025" x="4696126"/>
                </a:moveTo>
                <a:lnTo>
                  <a:pt y="0" x="2920537"/>
                </a:lnTo>
                <a:cubicBezTo>
                  <a:pt y="2293300" x="2927053"/>
                  <a:pt y="4586600" x="2933568"/>
                  <a:pt y="6879900" x="2940084"/>
                </a:cubicBezTo>
                <a:lnTo>
                  <a:pt y="6861462" x="4085318"/>
                </a:lnTo>
                <a:cubicBezTo>
                  <a:pt y="4651267" x="8053639"/>
                  <a:pt y="3113439" x="0"/>
                  <a:pt y="16025" x="469612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24" name="Shape 24"/>
          <p:cNvSpPr/>
          <p:nvPr/>
        </p:nvSpPr>
        <p:spPr>
          <a:xfrm rot="10800000">
            <a:off y="-9550" x="8088846"/>
            <a:ext cy="5153050" cx="1100667"/>
          </a:xfrm>
          <a:custGeom>
            <a:pathLst>
              <a:path w="1100668" extrusionOk="0" h="6916846">
                <a:moveTo>
                  <a:pt y="11711" x="0"/>
                </a:moveTo>
                <a:lnTo>
                  <a:pt y="0" x="956734"/>
                </a:lnTo>
                <a:cubicBezTo>
                  <a:pt y="3419922" x="33869"/>
                  <a:pt y="4504457" x="220135"/>
                  <a:pt y="6916846" x="1100668"/>
                </a:cubicBezTo>
                <a:lnTo>
                  <a:pt y="6916846" x="0"/>
                </a:lnTo>
                <a:lnTo>
                  <a:pt y="11711" x="0"/>
                </a:lnTo>
                <a:close/>
              </a:path>
            </a:pathLst>
          </a:custGeom>
          <a:gradFill>
            <a:gsLst>
              <a:gs pos="0">
                <a:srgbClr val="003171"/>
              </a:gs>
              <a:gs pos="100000">
                <a:srgbClr val="65A8FF"/>
              </a:gs>
            </a:gsLst>
            <a:lin ang="5700000" scaled="0"/>
          </a:gradFill>
          <a:ln>
            <a:noFill/>
          </a:ln>
        </p:spPr>
        <p:txBody>
          <a:bodyPr bIns="45700" rIns="91425" lIns="91425" tIns="45700" anchor="ctr" anchorCtr="0">
            <a:noAutofit/>
          </a:bodyPr>
          <a:lstStyle/>
          <a:p/>
        </p:txBody>
      </p:sp>
      <p:sp>
        <p:nvSpPr>
          <p:cNvPr id="25" name="Shape 25"/>
          <p:cNvSpPr txBox="1"/>
          <p:nvPr>
            <p:ph type="title"/>
          </p:nvPr>
        </p:nvSpPr>
        <p:spPr>
          <a:xfrm>
            <a:off y="205978" x="457200"/>
            <a:ext cy="9942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6" name="Shape 26"/>
          <p:cNvSpPr txBox="1"/>
          <p:nvPr>
            <p:ph idx="1" type="body"/>
          </p:nvPr>
        </p:nvSpPr>
        <p:spPr>
          <a:xfrm>
            <a:off y="1244242" x="457200"/>
            <a:ext cy="3630300" cx="4038599"/>
          </a:xfrm>
          <a:prstGeom prst="rect">
            <a:avLst/>
          </a:prstGeom>
        </p:spPr>
        <p:txBody>
          <a:bodyPr bIns="91425" rIns="91425" lIns="91425" t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p:txBody>
      </p:sp>
      <p:sp>
        <p:nvSpPr>
          <p:cNvPr id="27" name="Shape 27"/>
          <p:cNvSpPr txBox="1"/>
          <p:nvPr>
            <p:ph idx="2" type="body"/>
          </p:nvPr>
        </p:nvSpPr>
        <p:spPr>
          <a:xfrm>
            <a:off y="1244242" x="4648200"/>
            <a:ext cy="3630300" cx="4038599"/>
          </a:xfrm>
          <a:prstGeom prst="rect">
            <a:avLst/>
          </a:prstGeom>
        </p:spPr>
        <p:txBody>
          <a:bodyPr bIns="91425" rIns="91425" lIns="91425" t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8" name="Shape 28"/>
        <p:cNvGrpSpPr/>
        <p:nvPr/>
      </p:nvGrpSpPr>
      <p:grpSpPr>
        <a:xfrm>
          <a:off y="0" x="0"/>
          <a:ext cy="0" cx="0"/>
          <a:chOff y="0" x="0"/>
          <a:chExt cy="0" cx="0"/>
        </a:xfrm>
      </p:grpSpPr>
      <p:sp>
        <p:nvSpPr>
          <p:cNvPr id="29" name="Shape 29"/>
          <p:cNvSpPr/>
          <p:nvPr/>
        </p:nvSpPr>
        <p:spPr>
          <a:xfrm rot="10800000" flipH="1">
            <a:off y="-16424" x="-348182"/>
            <a:ext cy="5159924" cx="1723519"/>
          </a:xfrm>
          <a:custGeom>
            <a:pathLst>
              <a:path w="4476675" extrusionOk="0" h="6879900">
                <a:moveTo>
                  <a:pt y="16025" x="4476676"/>
                </a:moveTo>
                <a:lnTo>
                  <a:pt y="0" x="879695"/>
                </a:lnTo>
                <a:cubicBezTo>
                  <a:pt y="2293300" x="886211"/>
                  <a:pt y="4586600" x="892726"/>
                  <a:pt y="6879900" x="899242"/>
                </a:cubicBezTo>
                <a:lnTo>
                  <a:pt y="6861462" x="3909760"/>
                </a:lnTo>
                <a:cubicBezTo>
                  <a:pt y="3547544" x="0"/>
                  <a:pt y="1824359" x="1695771"/>
                  <a:pt y="16025" x="447667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30" name="Shape 30"/>
          <p:cNvSpPr/>
          <p:nvPr/>
        </p:nvSpPr>
        <p:spPr>
          <a:xfrm rot="10800000" flipH="1">
            <a:off y="774" x="-1118653"/>
            <a:ext cy="5142725" cx="3100650"/>
          </a:xfrm>
          <a:custGeom>
            <a:pathLst>
              <a:path w="8053639" extrusionOk="0" h="6879900">
                <a:moveTo>
                  <a:pt y="16025" x="4696126"/>
                </a:moveTo>
                <a:lnTo>
                  <a:pt y="0" x="2920537"/>
                </a:lnTo>
                <a:cubicBezTo>
                  <a:pt y="2293300" x="2927053"/>
                  <a:pt y="4586600" x="2933568"/>
                  <a:pt y="6879900" x="2940084"/>
                </a:cubicBezTo>
                <a:lnTo>
                  <a:pt y="6861462" x="4085318"/>
                </a:lnTo>
                <a:cubicBezTo>
                  <a:pt y="4651267" x="8053639"/>
                  <a:pt y="3113439" x="0"/>
                  <a:pt y="16025" x="4696126"/>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 r="100%"/>
            </a:path>
            <a:tileRect b="-100%" l="-100%"/>
          </a:gradFill>
          <a:ln>
            <a:noFill/>
          </a:ln>
        </p:spPr>
        <p:txBody>
          <a:bodyPr bIns="45700" rIns="91425" lIns="91425" tIns="45700" anchor="ctr" anchorCtr="0">
            <a:noAutofit/>
          </a:bodyPr>
          <a:lstStyle/>
          <a:p/>
        </p:txBody>
      </p:sp>
      <p:sp>
        <p:nvSpPr>
          <p:cNvPr id="31" name="Shape 31"/>
          <p:cNvSpPr/>
          <p:nvPr/>
        </p:nvSpPr>
        <p:spPr>
          <a:xfrm rot="10800000">
            <a:off y="-9550" x="8088846"/>
            <a:ext cy="5153050" cx="1100667"/>
          </a:xfrm>
          <a:custGeom>
            <a:pathLst>
              <a:path w="1100668" extrusionOk="0" h="6916846">
                <a:moveTo>
                  <a:pt y="11711" x="0"/>
                </a:moveTo>
                <a:lnTo>
                  <a:pt y="0" x="956734"/>
                </a:lnTo>
                <a:cubicBezTo>
                  <a:pt y="3419922" x="33869"/>
                  <a:pt y="4504457" x="220135"/>
                  <a:pt y="6916846" x="1100668"/>
                </a:cubicBezTo>
                <a:lnTo>
                  <a:pt y="6916846" x="0"/>
                </a:lnTo>
                <a:lnTo>
                  <a:pt y="11711" x="0"/>
                </a:lnTo>
                <a:close/>
              </a:path>
            </a:pathLst>
          </a:custGeom>
          <a:gradFill>
            <a:gsLst>
              <a:gs pos="0">
                <a:srgbClr val="003171"/>
              </a:gs>
              <a:gs pos="100000">
                <a:srgbClr val="65A8FF"/>
              </a:gs>
            </a:gsLst>
            <a:lin ang="5700000" scaled="0"/>
          </a:gradFill>
          <a:ln>
            <a:noFill/>
          </a:ln>
        </p:spPr>
        <p:txBody>
          <a:bodyPr bIns="45700" rIns="91425" lIns="91425" tIns="45700" anchor="ctr" anchorCtr="0">
            <a:noAutofit/>
          </a:bodyPr>
          <a:lstStyle/>
          <a:p/>
        </p:txBody>
      </p:sp>
      <p:sp>
        <p:nvSpPr>
          <p:cNvPr id="32" name="Shape 32"/>
          <p:cNvSpPr txBox="1"/>
          <p:nvPr>
            <p:ph type="title"/>
          </p:nvPr>
        </p:nvSpPr>
        <p:spPr>
          <a:xfrm>
            <a:off y="205978" x="457200"/>
            <a:ext cy="9942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33" name="Shape 33"/>
        <p:cNvGrpSpPr/>
        <p:nvPr/>
      </p:nvGrpSpPr>
      <p:grpSpPr>
        <a:xfrm>
          <a:off y="0" x="0"/>
          <a:ext cy="0" cx="0"/>
          <a:chOff y="0" x="0"/>
          <a:chExt cy="0" cx="0"/>
        </a:xfrm>
      </p:grpSpPr>
      <p:grpSp>
        <p:nvGrpSpPr>
          <p:cNvPr id="34" name="Shape 34"/>
          <p:cNvGrpSpPr/>
          <p:nvPr/>
        </p:nvGrpSpPr>
        <p:grpSpPr>
          <a:xfrm>
            <a:off y="3700039" x="-6264"/>
            <a:ext cy="2325488" cx="9150267"/>
            <a:chOff y="4933386" x="-6264"/>
            <a:chExt cy="3100650" cx="9150267"/>
          </a:xfrm>
        </p:grpSpPr>
        <p:sp>
          <p:nvSpPr>
            <p:cNvPr id="35" name="Shape 35"/>
            <p:cNvSpPr/>
            <p:nvPr/>
          </p:nvSpPr>
          <p:spPr>
            <a:xfrm>
              <a:off y="5537200" x="-7"/>
              <a:ext cy="1574769" cx="9144008"/>
            </a:xfrm>
            <a:custGeom>
              <a:pathLst>
                <a:path w="9144009" extrusionOk="0" h="1257301">
                  <a:moveTo>
                    <a:pt y="266700" x="5"/>
                  </a:moveTo>
                  <a:cubicBezTo>
                    <a:pt y="1257301" x="8115305"/>
                    <a:pt y="0" x="7620009"/>
                    <a:pt y="186267" x="9144009"/>
                  </a:cubicBezTo>
                  <a:cubicBezTo>
                    <a:pt y="441678" x="9144008"/>
                    <a:pt y="818763" x="9143998"/>
                    <a:pt y="1074174" x="9143997"/>
                  </a:cubicBezTo>
                  <a:lnTo>
                    <a:pt y="1086874" x="0"/>
                  </a:lnTo>
                  <a:cubicBezTo>
                    <a:pt y="854041" x="0"/>
                    <a:pt y="499533" x="5"/>
                    <a:pt y="266700" x="5"/>
                  </a:cubicBezTo>
                  <a:close/>
                </a:path>
              </a:pathLst>
            </a:custGeom>
            <a:gradFill>
              <a:gsLst>
                <a:gs pos="0">
                  <a:srgbClr val="549FFF"/>
                </a:gs>
                <a:gs pos="100000">
                  <a:srgbClr val="003171">
                    <a:alpha val="51764"/>
                  </a:srgbClr>
                </a:gs>
              </a:gsLst>
              <a:path path="circle">
                <a:fillToRect t="50%" b="50%" r="50%" l="50%"/>
              </a:path>
              <a:tileRect/>
            </a:gradFill>
            <a:ln>
              <a:noFill/>
            </a:ln>
          </p:spPr>
          <p:txBody>
            <a:bodyPr bIns="45700" rIns="91425" lIns="91425" tIns="45700" anchor="ctr" anchorCtr="0">
              <a:noAutofit/>
            </a:bodyPr>
            <a:lstStyle/>
            <a:p/>
          </p:txBody>
        </p:sp>
        <p:sp>
          <p:nvSpPr>
            <p:cNvPr id="36" name="Shape 36"/>
            <p:cNvSpPr/>
            <p:nvPr/>
          </p:nvSpPr>
          <p:spPr>
            <a:xfrm rot="5400000" flipH="1">
              <a:off y="1908578" x="3018543"/>
              <a:ext cy="9150266" cx="3100650"/>
            </a:xfrm>
            <a:custGeom>
              <a:pathLst>
                <a:path w="8053639" extrusionOk="0" h="6879900">
                  <a:moveTo>
                    <a:pt y="16025" x="4696126"/>
                  </a:moveTo>
                  <a:lnTo>
                    <a:pt y="0" x="2920537"/>
                  </a:lnTo>
                  <a:cubicBezTo>
                    <a:pt y="2293300" x="2927053"/>
                    <a:pt y="4586600" x="2933568"/>
                    <a:pt y="6879900" x="2940084"/>
                  </a:cubicBezTo>
                  <a:lnTo>
                    <a:pt y="6861462" x="4085318"/>
                  </a:lnTo>
                  <a:cubicBezTo>
                    <a:pt y="4651267" x="8053639"/>
                    <a:pt y="3113439" x="0"/>
                    <a:pt y="16025" x="4696126"/>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 r="100%"/>
              </a:path>
              <a:tileRect b="-100%" l="-100%"/>
            </a:gradFill>
            <a:ln>
              <a:noFill/>
            </a:ln>
          </p:spPr>
          <p:txBody>
            <a:bodyPr bIns="45700" rIns="91425" lIns="91425" tIns="45700" anchor="ctr" anchorCtr="0">
              <a:noAutofit/>
            </a:bodyPr>
            <a:lstStyle/>
            <a:p/>
          </p:txBody>
        </p:sp>
        <p:sp>
          <p:nvSpPr>
            <p:cNvPr id="37" name="Shape 37"/>
            <p:cNvSpPr/>
            <p:nvPr/>
          </p:nvSpPr>
          <p:spPr>
            <a:xfrm>
              <a:off y="5740400" x="-7"/>
              <a:ext cy="1574769" cx="9144010"/>
            </a:xfrm>
            <a:custGeom>
              <a:pathLst>
                <a:path w="9144011" extrusionOk="0" h="1257301">
                  <a:moveTo>
                    <a:pt y="266700" x="7"/>
                  </a:moveTo>
                  <a:cubicBezTo>
                    <a:pt y="1257301" x="8115307"/>
                    <a:pt y="0" x="7620011"/>
                    <a:pt y="186267" x="9144011"/>
                  </a:cubicBezTo>
                  <a:lnTo>
                    <a:pt y="921775" x="9144011"/>
                  </a:lnTo>
                  <a:lnTo>
                    <a:pt y="931914" x="0"/>
                  </a:lnTo>
                  <a:cubicBezTo>
                    <a:pt y="699081" x="0"/>
                    <a:pt y="499533" x="7"/>
                    <a:pt y="266700" x="7"/>
                  </a:cubicBezTo>
                  <a:close/>
                </a:path>
              </a:pathLst>
            </a:custGeom>
            <a:gradFill>
              <a:gsLst>
                <a:gs pos="0">
                  <a:srgbClr val="549FFF">
                    <a:alpha val="81960"/>
                  </a:srgbClr>
                </a:gs>
                <a:gs pos="100000">
                  <a:srgbClr val="003171">
                    <a:alpha val="81960"/>
                  </a:srgbClr>
                </a:gs>
              </a:gsLst>
              <a:path path="circle">
                <a:fillToRect t="50%" b="50%" r="50%" l="50%"/>
              </a:path>
              <a:tileRect/>
            </a:gradFill>
            <a:ln>
              <a:noFill/>
            </a:ln>
          </p:spPr>
          <p:txBody>
            <a:bodyPr bIns="45700" rIns="91425" lIns="91425" tIns="45700" anchor="ctr" anchorCtr="0">
              <a:noAutofit/>
            </a:bodyPr>
            <a:lstStyle/>
            <a:p/>
          </p:txBody>
        </p:sp>
      </p:grpSp>
      <p:sp>
        <p:nvSpPr>
          <p:cNvPr id="38" name="Shape 38"/>
          <p:cNvSpPr txBox="1"/>
          <p:nvPr>
            <p:ph idx="1" type="body"/>
          </p:nvPr>
        </p:nvSpPr>
        <p:spPr>
          <a:xfrm>
            <a:off y="4025503" x="1792288"/>
            <a:ext cy="603599" cx="5486399"/>
          </a:xfrm>
          <a:prstGeom prst="rect">
            <a:avLst/>
          </a:prstGeom>
        </p:spPr>
        <p:txBody>
          <a:bodyPr bIns="91425" rIns="91425" lIns="91425" tIns="91425" anchor="ctr" anchorCtr="0"/>
          <a:lstStyle>
            <a:lvl1pPr algn="ctr" indent="152400" marL="0">
              <a:buSzPct val="100000"/>
              <a:buNone/>
              <a:defRPr sz="24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9" name="Shape 39"/>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2"/>
            </a:gs>
            <a:gs pos="100000">
              <a:schemeClr val="accent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994200" cx="8229600"/>
          </a:xfrm>
          <a:prstGeom prst="rect">
            <a:avLst/>
          </a:prstGeom>
        </p:spPr>
        <p:txBody>
          <a:bodyPr bIns="91425" rIns="91425" lIns="91425" tIns="91425" anchor="b" anchorCtr="0"/>
          <a:lstStyle>
            <a:lvl1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1pPr>
            <a:lvl2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2pPr>
            <a:lvl3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3pPr>
            <a:lvl4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4pPr>
            <a:lvl5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5pPr>
            <a:lvl6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6pPr>
            <a:lvl7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7pPr>
            <a:lvl8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8pPr>
            <a:lvl9pPr indent="254000" marL="0">
              <a:buClr>
                <a:srgbClr val="00387E"/>
              </a:buClr>
              <a:buSzPct val="100000"/>
              <a:buFont typeface="Trebuchet MS"/>
              <a:buNone/>
              <a:defRPr b="1" sz="4000">
                <a:solidFill>
                  <a:srgbClr val="00387E"/>
                </a:solidFill>
                <a:latin typeface="Trebuchet MS"/>
                <a:ea typeface="Trebuchet MS"/>
                <a:cs typeface="Trebuchet MS"/>
                <a:sym typeface="Trebuchet MS"/>
              </a:defRPr>
            </a:lvl9pPr>
          </a:lstStyle>
          <a:p/>
        </p:txBody>
      </p:sp>
      <p:sp>
        <p:nvSpPr>
          <p:cNvPr id="6" name="Shape 6"/>
          <p:cNvSpPr txBox="1"/>
          <p:nvPr>
            <p:ph idx="1" type="body"/>
          </p:nvPr>
        </p:nvSpPr>
        <p:spPr>
          <a:xfrm>
            <a:off y="1295400" x="457200"/>
            <a:ext cy="3394500" cx="8229600"/>
          </a:xfrm>
          <a:prstGeom prst="rect">
            <a:avLst/>
          </a:prstGeom>
        </p:spPr>
        <p:txBody>
          <a:bodyPr bIns="91425" rIns="91425" lIns="91425" tIns="91425" anchor="t" anchorCtr="0"/>
          <a:lstStyle>
            <a:lvl1pPr indent="-139700" marL="342900">
              <a:buClr>
                <a:schemeClr val="dk2"/>
              </a:buClr>
              <a:buSzPct val="100000"/>
              <a:buFont typeface="Trebuchet MS"/>
              <a:defRPr sz="3200">
                <a:solidFill>
                  <a:schemeClr val="dk2"/>
                </a:solidFill>
                <a:latin typeface="Trebuchet MS"/>
                <a:ea typeface="Trebuchet MS"/>
                <a:cs typeface="Trebuchet MS"/>
                <a:sym typeface="Trebuchet MS"/>
              </a:defRPr>
            </a:lvl1pPr>
            <a:lvl2pPr indent="-107950" marL="742950">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indent="-76200" marL="11430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indent="-101600" marL="16002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indent="-101600" marL="20574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indent="-101600" marL="2514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indent="-101600" marL="29718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indent="-101600" marL="34290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indent="-101600" marL="38862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0.jp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4"/><Relationship Target="../media/image06.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ctrTitle"/>
          </p:nvPr>
        </p:nvSpPr>
        <p:spPr>
          <a:xfrm>
            <a:off y="1242060" x="1082040"/>
            <a:ext cy="1102500" cx="7050900"/>
          </a:xfrm>
          <a:prstGeom prst="rect">
            <a:avLst/>
          </a:prstGeom>
        </p:spPr>
        <p:txBody>
          <a:bodyPr bIns="91425" rIns="91425" lIns="91425" tIns="91425" anchor="b" anchorCtr="0">
            <a:noAutofit/>
          </a:bodyPr>
          <a:lstStyle/>
          <a:p>
            <a:pPr>
              <a:buNone/>
            </a:pPr>
            <a:r>
              <a:rPr lang="en"/>
              <a:t>Primary V.S. General Elections</a:t>
            </a:r>
          </a:p>
        </p:txBody>
      </p:sp>
      <p:sp>
        <p:nvSpPr>
          <p:cNvPr id="42" name="Shape 42"/>
          <p:cNvSpPr txBox="1"/>
          <p:nvPr>
            <p:ph idx="1" type="subTitle"/>
          </p:nvPr>
        </p:nvSpPr>
        <p:spPr>
          <a:xfrm>
            <a:off y="2423159" x="1082040"/>
            <a:ext cy="694199" cx="7035899"/>
          </a:xfrm>
          <a:prstGeom prst="rect">
            <a:avLst/>
          </a:prstGeom>
        </p:spPr>
        <p:txBody>
          <a:bodyPr bIns="91425" rIns="91425" lIns="91425" tIns="91425" anchor="t" anchorCtr="0">
            <a:noAutofit/>
          </a:bodyPr>
          <a:lstStyle/>
          <a:p>
            <a:pPr>
              <a:buNone/>
            </a:pPr>
            <a:r>
              <a:rPr lang="en"/>
              <a:t>By Eli Jobes and Clint Huston</a:t>
            </a:r>
          </a:p>
        </p:txBody>
      </p:sp>
      <p:pic>
        <p:nvPicPr>
          <p:cNvPr id="43" name="Shape 43"/>
          <p:cNvPicPr preferRelativeResize="0"/>
          <p:nvPr/>
        </p:nvPicPr>
        <p:blipFill>
          <a:blip r:embed="rId3"/>
          <a:stretch>
            <a:fillRect/>
          </a:stretch>
        </p:blipFill>
        <p:spPr>
          <a:xfrm>
            <a:off y="2583075" x="839625"/>
            <a:ext cy="1647825" cx="2781300"/>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y="0" x="0"/>
          <a:ext cy="0" cx="0"/>
          <a:chOff y="0" x="0"/>
          <a:chExt cy="0" cx="0"/>
        </a:xfrm>
      </p:grpSpPr>
      <p:sp>
        <p:nvSpPr>
          <p:cNvPr id="101" name="Shape 101"/>
          <p:cNvSpPr txBox="1"/>
          <p:nvPr>
            <p:ph idx="1" type="body"/>
          </p:nvPr>
        </p:nvSpPr>
        <p:spPr>
          <a:xfrm>
            <a:off y="1244242" x="457200"/>
            <a:ext cy="3630300" cx="8229600"/>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Blanket Primary vote for both</a:t>
            </a:r>
          </a:p>
          <a:p>
            <a:pPr rtl="0" lvl="0" indent="-381000" marL="457200">
              <a:buClr>
                <a:schemeClr val="dk2"/>
              </a:buClr>
              <a:buSzPct val="166666"/>
              <a:buFont typeface="Arial"/>
              <a:buChar char="•"/>
            </a:pPr>
            <a:r>
              <a:rPr sz="2400" lang="en"/>
              <a:t>Open primaries anyone can vote in a chosen party</a:t>
            </a:r>
          </a:p>
          <a:p>
            <a:pPr rtl="0" lvl="0" indent="-381000" marL="457200">
              <a:buClr>
                <a:schemeClr val="dk2"/>
              </a:buClr>
              <a:buSzPct val="166666"/>
              <a:buFont typeface="Arial"/>
              <a:buChar char="•"/>
            </a:pPr>
            <a:r>
              <a:rPr sz="2400" lang="en"/>
              <a:t>Runoff Primary second primary for ties</a:t>
            </a:r>
          </a:p>
          <a:p>
            <a:pPr rtl="0" lvl="0" indent="-381000" marL="457200">
              <a:buClr>
                <a:schemeClr val="dk2"/>
              </a:buClr>
              <a:buSzPct val="166666"/>
              <a:buFont typeface="Arial"/>
              <a:buChar char="•"/>
            </a:pPr>
            <a:r>
              <a:rPr sz="2400" lang="en"/>
              <a:t>Closed only members can vote</a:t>
            </a:r>
          </a:p>
        </p:txBody>
      </p:sp>
      <p:sp>
        <p:nvSpPr>
          <p:cNvPr id="102" name="Shape 102"/>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lang="en"/>
              <a:t>Primaries</a:t>
            </a:r>
          </a:p>
        </p:txBody>
      </p:sp>
      <p:pic>
        <p:nvPicPr>
          <p:cNvPr id="103" name="Shape 103"/>
          <p:cNvPicPr preferRelativeResize="0"/>
          <p:nvPr/>
        </p:nvPicPr>
        <p:blipFill>
          <a:blip r:embed="rId3"/>
          <a:stretch>
            <a:fillRect/>
          </a:stretch>
        </p:blipFill>
        <p:spPr>
          <a:xfrm>
            <a:off y="2848325" x="457200"/>
            <a:ext cy="2236974" cx="2743775"/>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idx="1" type="body"/>
          </p:nvPr>
        </p:nvSpPr>
        <p:spPr>
          <a:xfrm>
            <a:off y="1311800" x="457200"/>
            <a:ext cy="2902499" cx="7735199"/>
          </a:xfrm>
          <a:prstGeom prst="rect">
            <a:avLst/>
          </a:prstGeom>
        </p:spPr>
        <p:txBody>
          <a:bodyPr bIns="91425" rIns="91425" lIns="91425" tIns="91425" anchor="t" anchorCtr="0">
            <a:noAutofit/>
          </a:bodyPr>
          <a:lstStyle/>
          <a:p>
            <a:pPr rtl="0" lvl="0" indent="-342900" marL="457200">
              <a:buClr>
                <a:schemeClr val="dk2"/>
              </a:buClr>
              <a:buSzPct val="100000"/>
              <a:buFont typeface="Trebuchet MS"/>
              <a:buChar char="●"/>
            </a:pPr>
            <a:r>
              <a:rPr sz="1800" lang="en"/>
              <a:t>Iowa has a caucus instead of a Primary.</a:t>
            </a:r>
          </a:p>
          <a:p>
            <a:r>
              <a:t/>
            </a:r>
          </a:p>
          <a:p>
            <a:pPr rtl="0" lvl="0" indent="-342900" marL="457200">
              <a:buClr>
                <a:schemeClr val="dk2"/>
              </a:buClr>
              <a:buSzPct val="100000"/>
              <a:buFont typeface="Trebuchet MS"/>
              <a:buChar char="●"/>
            </a:pPr>
            <a:r>
              <a:rPr sz="1800" lang="en"/>
              <a:t>A caucus will decide who each party’s nominee will be.</a:t>
            </a:r>
          </a:p>
          <a:p>
            <a:r>
              <a:t/>
            </a:r>
          </a:p>
          <a:p>
            <a:pPr lvl="0" indent="-342900" marL="457200">
              <a:buClr>
                <a:schemeClr val="dk2"/>
              </a:buClr>
              <a:buSzPct val="166666"/>
              <a:buFont typeface="Arial"/>
              <a:buChar char="•"/>
            </a:pPr>
            <a:r>
              <a:rPr sz="1800" lang="en"/>
              <a:t>To help themselves win they mobilize political activists who will give money.</a:t>
            </a:r>
          </a:p>
        </p:txBody>
      </p:sp>
      <p:sp>
        <p:nvSpPr>
          <p:cNvPr id="49" name="Shape 49"/>
          <p:cNvSpPr txBox="1"/>
          <p:nvPr>
            <p:ph type="title"/>
          </p:nvPr>
        </p:nvSpPr>
        <p:spPr>
          <a:xfrm>
            <a:off y="205978" x="457200"/>
            <a:ext cy="994200" cx="8229600"/>
          </a:xfrm>
          <a:prstGeom prst="rect">
            <a:avLst/>
          </a:prstGeom>
        </p:spPr>
        <p:txBody>
          <a:bodyPr bIns="91425" rIns="91425" lIns="91425" tIns="91425" anchor="b" anchorCtr="0">
            <a:noAutofit/>
          </a:bodyPr>
          <a:lstStyle/>
          <a:p>
            <a:pPr algn="ctr">
              <a:buNone/>
            </a:pPr>
            <a:r>
              <a:rPr sz="4800" lang="en"/>
              <a:t>Iowa Caucus</a:t>
            </a:r>
          </a:p>
        </p:txBody>
      </p:sp>
      <p:pic>
        <p:nvPicPr>
          <p:cNvPr id="50" name="Shape 50"/>
          <p:cNvPicPr preferRelativeResize="0"/>
          <p:nvPr/>
        </p:nvPicPr>
        <p:blipFill>
          <a:blip r:embed="rId3"/>
          <a:stretch>
            <a:fillRect/>
          </a:stretch>
        </p:blipFill>
        <p:spPr>
          <a:xfrm>
            <a:off y="2877450" x="2627375"/>
            <a:ext cy="2266049" cx="3394849"/>
          </a:xfrm>
          <a:prstGeom prst="rect">
            <a:avLst/>
          </a:prstGeom>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idx="1" type="body"/>
          </p:nvPr>
        </p:nvSpPr>
        <p:spPr>
          <a:xfrm>
            <a:off y="1244242" x="457200"/>
            <a:ext cy="3630300" cx="8229600"/>
          </a:xfrm>
          <a:prstGeom prst="rect">
            <a:avLst/>
          </a:prstGeom>
        </p:spPr>
        <p:txBody>
          <a:bodyPr bIns="91425" rIns="91425" lIns="91425" tIns="91425" anchor="t" anchorCtr="0">
            <a:noAutofit/>
          </a:bodyPr>
          <a:lstStyle/>
          <a:p>
            <a:pPr rtl="0" lvl="0" indent="-381000" marL="457200">
              <a:buClr>
                <a:schemeClr val="dk2"/>
              </a:buClr>
              <a:buSzPct val="100000"/>
              <a:buFont typeface="Trebuchet MS"/>
              <a:buChar char="●"/>
            </a:pPr>
            <a:r>
              <a:rPr sz="2400" lang="en"/>
              <a:t>If you do poorly in any caucus, you are at a disadvantage due to media attention and contributor interest.</a:t>
            </a:r>
          </a:p>
          <a:p>
            <a:pPr rtl="0" lvl="0" indent="-381000" marL="457200">
              <a:buClr>
                <a:schemeClr val="dk2"/>
              </a:buClr>
              <a:buSzPct val="100000"/>
              <a:buFont typeface="Trebuchet MS"/>
              <a:buChar char="●"/>
            </a:pPr>
            <a:r>
              <a:rPr sz="2400" lang="en"/>
              <a:t>Democrats at the Iowa Caucus tend to be more liberal than usual.</a:t>
            </a:r>
          </a:p>
          <a:p>
            <a:pPr lvl="0" indent="-381000" marL="457200">
              <a:buClr>
                <a:schemeClr val="dk2"/>
              </a:buClr>
              <a:buSzPct val="100000"/>
              <a:buFont typeface="Trebuchet MS"/>
              <a:buChar char="●"/>
            </a:pPr>
            <a:r>
              <a:rPr sz="2400" lang="en"/>
              <a:t>Different beliefs stand together in separate areas and if any group do not have at least 15% of the total population there, then those groups separate into different groups.</a:t>
            </a:r>
          </a:p>
        </p:txBody>
      </p:sp>
      <p:sp>
        <p:nvSpPr>
          <p:cNvPr id="56" name="Shape 56"/>
          <p:cNvSpPr txBox="1"/>
          <p:nvPr>
            <p:ph type="title"/>
          </p:nvPr>
        </p:nvSpPr>
        <p:spPr>
          <a:xfrm>
            <a:off y="205978" x="457200"/>
            <a:ext cy="994200" cx="8229600"/>
          </a:xfrm>
          <a:prstGeom prst="rect">
            <a:avLst/>
          </a:prstGeom>
        </p:spPr>
        <p:txBody>
          <a:bodyPr bIns="91425" rIns="91425" lIns="91425" tIns="91425" anchor="b" anchorCtr="0">
            <a:noAutofit/>
          </a:bodyPr>
          <a:lstStyle/>
          <a:p>
            <a:pPr algn="ctr">
              <a:buNone/>
            </a:pPr>
            <a:r>
              <a:rPr sz="4800" lang="en"/>
              <a:t>Caucus Cont.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y="0" x="0"/>
          <a:ext cy="0" cx="0"/>
          <a:chOff y="0" x="0"/>
          <a:chExt cy="0" cx="0"/>
        </a:xfrm>
      </p:grpSpPr>
      <p:sp>
        <p:nvSpPr>
          <p:cNvPr id="61" name="Shape 61"/>
          <p:cNvSpPr txBox="1"/>
          <p:nvPr>
            <p:ph idx="1" type="body"/>
          </p:nvPr>
        </p:nvSpPr>
        <p:spPr>
          <a:xfrm>
            <a:off y="1244242" x="457200"/>
            <a:ext cy="3630300" cx="8229600"/>
          </a:xfrm>
          <a:prstGeom prst="rect">
            <a:avLst/>
          </a:prstGeom>
        </p:spPr>
        <p:txBody>
          <a:bodyPr bIns="91425" rIns="91425" lIns="91425" tIns="91425" anchor="t" anchorCtr="0">
            <a:noAutofit/>
          </a:bodyPr>
          <a:lstStyle/>
          <a:p>
            <a:pPr rtl="0" lvl="0" indent="-355600" marL="457200">
              <a:buClr>
                <a:schemeClr val="dk2"/>
              </a:buClr>
              <a:buSzPct val="100000"/>
              <a:buFont typeface="Trebuchet MS"/>
              <a:buChar char="●"/>
            </a:pPr>
            <a:r>
              <a:rPr sz="2000" lang="en"/>
              <a:t>Participants in a caucus are not representatives of the followers of the their party in the state, especially nationally.</a:t>
            </a:r>
          </a:p>
          <a:p>
            <a:pPr rtl="0" lvl="0" indent="-355600" marL="457200">
              <a:buClr>
                <a:schemeClr val="dk2"/>
              </a:buClr>
              <a:buSzPct val="100000"/>
              <a:buFont typeface="Trebuchet MS"/>
              <a:buChar char="●"/>
            </a:pPr>
            <a:r>
              <a:rPr sz="2000" lang="en"/>
              <a:t>If you win a caucus, you must go back and campaign in those and other states.</a:t>
            </a:r>
          </a:p>
          <a:p>
            <a:pPr rtl="0" lvl="0" indent="-355600" marL="457200">
              <a:buClr>
                <a:schemeClr val="dk2"/>
              </a:buClr>
              <a:buSzPct val="100000"/>
              <a:buFont typeface="Trebuchet MS"/>
              <a:buChar char="●"/>
            </a:pPr>
            <a:r>
              <a:rPr sz="2000" lang="en"/>
              <a:t>Candidates will go back to the ideological center to help them win the general election.</a:t>
            </a:r>
          </a:p>
          <a:p>
            <a:pPr lvl="0" indent="-355600" marL="457200">
              <a:buClr>
                <a:schemeClr val="dk2"/>
              </a:buClr>
              <a:buSzPct val="100000"/>
              <a:buFont typeface="Trebuchet MS"/>
              <a:buChar char="●"/>
            </a:pPr>
            <a:r>
              <a:rPr sz="2000" lang="en"/>
              <a:t>A term that gets used in politics is a Clothespin Vote. That is when a person casts a vote that does not like either candidate and votes for the less objectionable of the two candidates, with a clothespin over his or her nose to keep out the undesirable stench.</a:t>
            </a:r>
          </a:p>
        </p:txBody>
      </p:sp>
      <p:sp>
        <p:nvSpPr>
          <p:cNvPr id="62" name="Shape 62"/>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sz="4800" lang="en">
                <a:solidFill>
                  <a:schemeClr val="dk2"/>
                </a:solidFill>
              </a:rPr>
              <a:t>Caucus Cont.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idx="1" type="body"/>
          </p:nvPr>
        </p:nvSpPr>
        <p:spPr>
          <a:xfrm>
            <a:off y="1244250" x="457200"/>
            <a:ext cy="3713400" cx="4306200"/>
          </a:xfrm>
          <a:prstGeom prst="rect">
            <a:avLst/>
          </a:prstGeom>
        </p:spPr>
        <p:txBody>
          <a:bodyPr bIns="91425" rIns="91425" lIns="91425" tIns="91425" anchor="t" anchorCtr="0">
            <a:noAutofit/>
          </a:bodyPr>
          <a:lstStyle/>
          <a:p>
            <a:pPr rtl="0" lvl="0" indent="-342900" marL="457200">
              <a:buClr>
                <a:schemeClr val="dk2"/>
              </a:buClr>
              <a:buSzPct val="100000"/>
              <a:buFont typeface="Trebuchet MS"/>
              <a:buChar char="●"/>
            </a:pPr>
            <a:r>
              <a:rPr sz="1800" lang="en"/>
              <a:t>In election campaigns there are two types of issues.</a:t>
            </a:r>
          </a:p>
          <a:p>
            <a:pPr rtl="0" lvl="0" indent="-342900" marL="457200">
              <a:buClr>
                <a:schemeClr val="dk2"/>
              </a:buClr>
              <a:buSzPct val="100000"/>
              <a:buFont typeface="Trebuchet MS"/>
              <a:buChar char="●"/>
            </a:pPr>
            <a:r>
              <a:rPr sz="1800" lang="en"/>
              <a:t>The first type of issue is called a position issue and that is where you and your opponent have different views on a subject.</a:t>
            </a:r>
          </a:p>
          <a:p>
            <a:pPr lvl="0" indent="-342900" marL="457200">
              <a:buClr>
                <a:schemeClr val="dk2"/>
              </a:buClr>
              <a:buSzPct val="100000"/>
              <a:buFont typeface="Trebuchet MS"/>
              <a:buChar char="●"/>
            </a:pPr>
            <a:r>
              <a:rPr sz="1800" lang="en"/>
              <a:t>The second type of issue is called valence issues and that is where candidates have similar views and then the individual public decides which candidates supports their beliefs better.</a:t>
            </a:r>
          </a:p>
        </p:txBody>
      </p:sp>
      <p:sp>
        <p:nvSpPr>
          <p:cNvPr id="68" name="Shape 68"/>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lang="en"/>
              <a:t>Campaign Issues</a:t>
            </a:r>
          </a:p>
        </p:txBody>
      </p:sp>
      <p:pic>
        <p:nvPicPr>
          <p:cNvPr id="69" name="Shape 69"/>
          <p:cNvPicPr preferRelativeResize="0"/>
          <p:nvPr/>
        </p:nvPicPr>
        <p:blipFill>
          <a:blip r:embed="rId3"/>
          <a:stretch>
            <a:fillRect/>
          </a:stretch>
        </p:blipFill>
        <p:spPr>
          <a:xfrm>
            <a:off y="1316199" x="4721600"/>
            <a:ext cy="2421100" cx="4306199"/>
          </a:xfrm>
          <a:prstGeom prst="rect">
            <a:avLst/>
          </a:prstGeom>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y="0" x="0"/>
          <a:ext cy="0" cx="0"/>
          <a:chOff y="0" x="0"/>
          <a:chExt cy="0" cx="0"/>
        </a:xfrm>
      </p:grpSpPr>
      <p:sp>
        <p:nvSpPr>
          <p:cNvPr id="74" name="Shape 74"/>
          <p:cNvSpPr txBox="1"/>
          <p:nvPr>
            <p:ph idx="1" type="body"/>
          </p:nvPr>
        </p:nvSpPr>
        <p:spPr>
          <a:xfrm>
            <a:off y="1275297" x="491000"/>
            <a:ext cy="2501400" cx="4078200"/>
          </a:xfrm>
          <a:prstGeom prst="rect">
            <a:avLst/>
          </a:prstGeom>
        </p:spPr>
        <p:txBody>
          <a:bodyPr bIns="91425" rIns="91425" lIns="91425" tIns="91425" anchor="t" anchorCtr="0">
            <a:noAutofit/>
          </a:bodyPr>
          <a:lstStyle/>
          <a:p>
            <a:pPr rtl="0" lvl="0" indent="-342900" marL="457200">
              <a:buClr>
                <a:schemeClr val="dk2"/>
              </a:buClr>
              <a:buSzPct val="100000"/>
              <a:buFont typeface="Trebuchet MS"/>
              <a:buChar char="●"/>
            </a:pPr>
            <a:r>
              <a:rPr sz="1800" lang="en"/>
              <a:t>There are also two types of advertising.</a:t>
            </a:r>
          </a:p>
          <a:p>
            <a:pPr rtl="0" lvl="0" indent="-342900" marL="457200">
              <a:buClr>
                <a:schemeClr val="dk2"/>
              </a:buClr>
              <a:buSzPct val="100000"/>
              <a:buFont typeface="Trebuchet MS"/>
              <a:buChar char="●"/>
            </a:pPr>
            <a:r>
              <a:rPr sz="1800" lang="en"/>
              <a:t>One type is called a spot and that is a short television ad.</a:t>
            </a:r>
          </a:p>
          <a:p>
            <a:pPr rtl="0" lvl="0" indent="-342900" marL="457200">
              <a:buClr>
                <a:schemeClr val="dk2"/>
              </a:buClr>
              <a:buSzPct val="100000"/>
              <a:buFont typeface="Trebuchet MS"/>
              <a:buChar char="●"/>
            </a:pPr>
            <a:r>
              <a:rPr sz="1800" lang="en"/>
              <a:t>The second type is called a visual and that is a campaign activity that appears on a news broadcast.</a:t>
            </a:r>
          </a:p>
          <a:p>
            <a:pPr rtl="0" lvl="0" indent="-342900" marL="457200">
              <a:buClr>
                <a:schemeClr val="dk2"/>
              </a:buClr>
              <a:buSzPct val="100000"/>
              <a:buFont typeface="Trebuchet MS"/>
              <a:buChar char="●"/>
            </a:pPr>
            <a:r>
              <a:rPr sz="1800" lang="en"/>
              <a:t>Television ads do little to influence voters’ outlook on the candidates.</a:t>
            </a:r>
          </a:p>
          <a:p>
            <a:pPr lvl="0">
              <a:buNone/>
            </a:pPr>
            <a:r>
              <a:rPr sz="1800" lang="en"/>
              <a:t> </a:t>
            </a:r>
          </a:p>
        </p:txBody>
      </p:sp>
      <p:sp>
        <p:nvSpPr>
          <p:cNvPr id="75" name="Shape 75"/>
          <p:cNvSpPr txBox="1"/>
          <p:nvPr>
            <p:ph type="title"/>
          </p:nvPr>
        </p:nvSpPr>
        <p:spPr>
          <a:xfrm>
            <a:off y="205978" x="457200"/>
            <a:ext cy="994200" cx="8229600"/>
          </a:xfrm>
          <a:prstGeom prst="rect">
            <a:avLst/>
          </a:prstGeom>
        </p:spPr>
        <p:txBody>
          <a:bodyPr bIns="91425" rIns="91425" lIns="91425" tIns="91425" anchor="b" anchorCtr="0">
            <a:noAutofit/>
          </a:bodyPr>
          <a:lstStyle/>
          <a:p>
            <a:pPr algn="ctr">
              <a:buNone/>
            </a:pPr>
            <a:r>
              <a:rPr lang="en"/>
              <a:t>Advertising</a:t>
            </a:r>
          </a:p>
        </p:txBody>
      </p:sp>
      <p:pic>
        <p:nvPicPr>
          <p:cNvPr id="76" name="Shape 76"/>
          <p:cNvPicPr preferRelativeResize="0"/>
          <p:nvPr/>
        </p:nvPicPr>
        <p:blipFill>
          <a:blip r:embed="rId3"/>
          <a:stretch>
            <a:fillRect/>
          </a:stretch>
        </p:blipFill>
        <p:spPr>
          <a:xfrm>
            <a:off y="1200174" x="5376425"/>
            <a:ext cy="1965850" cx="2951150"/>
          </a:xfrm>
          <a:prstGeom prst="rect">
            <a:avLst/>
          </a:prstGeom>
        </p:spPr>
      </p:pic>
      <p:pic>
        <p:nvPicPr>
          <p:cNvPr id="77" name="Shape 77"/>
          <p:cNvPicPr preferRelativeResize="0"/>
          <p:nvPr/>
        </p:nvPicPr>
        <p:blipFill>
          <a:blip r:embed="rId4"/>
          <a:stretch>
            <a:fillRect/>
          </a:stretch>
        </p:blipFill>
        <p:spPr>
          <a:xfrm>
            <a:off y="3260450" x="5376425"/>
            <a:ext cy="1600200" cx="2857500"/>
          </a:xfrm>
          <a:prstGeom prst="rect">
            <a:avLst/>
          </a:prstGeom>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idx="1" type="body"/>
          </p:nvPr>
        </p:nvSpPr>
        <p:spPr>
          <a:xfrm>
            <a:off y="1244250" x="457200"/>
            <a:ext cy="3805199" cx="8229600"/>
          </a:xfrm>
          <a:prstGeom prst="rect">
            <a:avLst/>
          </a:prstGeom>
        </p:spPr>
        <p:txBody>
          <a:bodyPr bIns="91425" rIns="91425" lIns="91425" tIns="91425" anchor="t" anchorCtr="0">
            <a:noAutofit/>
          </a:bodyPr>
          <a:lstStyle/>
          <a:p>
            <a:pPr rtl="0" lvl="0" indent="-381000" marL="457200">
              <a:buClr>
                <a:schemeClr val="dk2"/>
              </a:buClr>
              <a:buSzPct val="100000"/>
              <a:buFont typeface="Trebuchet MS"/>
              <a:buChar char="●"/>
            </a:pPr>
            <a:r>
              <a:rPr sz="2400" lang="en"/>
              <a:t>While advertising on TV may be good, candidates run the risk of the slip of the tongue.</a:t>
            </a:r>
          </a:p>
          <a:p>
            <a:pPr rtl="0" lvl="0" indent="-381000" marL="457200">
              <a:buClr>
                <a:schemeClr val="dk2"/>
              </a:buClr>
              <a:buSzPct val="100000"/>
              <a:buFont typeface="Trebuchet MS"/>
              <a:buChar char="●"/>
            </a:pPr>
            <a:r>
              <a:rPr sz="2400" lang="en"/>
              <a:t>Since voters’ don’t want to only hear fact filled speeches, candidates rely on speeches that lay out their theme.</a:t>
            </a:r>
          </a:p>
          <a:p>
            <a:pPr rtl="0" lvl="0" indent="-381000" marL="457200">
              <a:buClr>
                <a:schemeClr val="dk2"/>
              </a:buClr>
              <a:buSzPct val="100000"/>
              <a:buFont typeface="Trebuchet MS"/>
              <a:buChar char="●"/>
            </a:pPr>
            <a:r>
              <a:rPr sz="2400" lang="en"/>
              <a:t>In 1996, the Federal Communications Commission limited TV campaign ads only to the “major” candidates.</a:t>
            </a:r>
          </a:p>
          <a:p>
            <a:pPr lvl="0" indent="-381000" marL="457200">
              <a:buClr>
                <a:schemeClr val="dk2"/>
              </a:buClr>
              <a:buSzPct val="100000"/>
              <a:buFont typeface="Trebuchet MS"/>
              <a:buChar char="●"/>
            </a:pPr>
            <a:r>
              <a:rPr sz="2400" lang="en"/>
              <a:t>Candidates also have a list of special people who appeal to them, and the list is called “The List.”</a:t>
            </a:r>
          </a:p>
        </p:txBody>
      </p:sp>
      <p:sp>
        <p:nvSpPr>
          <p:cNvPr id="83" name="Shape 83"/>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lang="en"/>
              <a:t>Advertising Cont.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y="0" x="0"/>
          <a:ext cy="0" cx="0"/>
          <a:chOff y="0" x="0"/>
          <a:chExt cy="0" cx="0"/>
        </a:xfrm>
      </p:grpSpPr>
      <p:sp>
        <p:nvSpPr>
          <p:cNvPr id="88" name="Shape 88"/>
          <p:cNvSpPr txBox="1"/>
          <p:nvPr>
            <p:ph idx="1" type="body"/>
          </p:nvPr>
        </p:nvSpPr>
        <p:spPr>
          <a:xfrm>
            <a:off y="1244242" x="457200"/>
            <a:ext cy="3630300" cx="8229600"/>
          </a:xfrm>
          <a:prstGeom prst="rect">
            <a:avLst/>
          </a:prstGeom>
        </p:spPr>
        <p:txBody>
          <a:bodyPr bIns="91425" rIns="91425" lIns="91425" tIns="91425" anchor="t" anchorCtr="0">
            <a:noAutofit/>
          </a:bodyPr>
          <a:lstStyle/>
          <a:p>
            <a:pPr rtl="0" lvl="0" indent="-381000" marL="457200">
              <a:buClr>
                <a:schemeClr val="dk2"/>
              </a:buClr>
              <a:buSzPct val="100000"/>
              <a:buFont typeface="Trebuchet MS"/>
              <a:buChar char="●"/>
            </a:pPr>
            <a:r>
              <a:rPr sz="2400" lang="en"/>
              <a:t>Previously, party leaders who ran ran the campaigns would take part in the government once they were elected, and since they were they were the party leaders, they had to worry about getting their candidate reelected.</a:t>
            </a:r>
          </a:p>
          <a:p>
            <a:pPr lvl="0" indent="-381000" marL="457200">
              <a:buClr>
                <a:schemeClr val="dk2"/>
              </a:buClr>
              <a:buSzPct val="100000"/>
              <a:buFont typeface="Trebuchet MS"/>
              <a:buChar char="●"/>
            </a:pPr>
            <a:r>
              <a:rPr sz="2400" lang="en"/>
              <a:t>Modern political consultants take no responsibility for governing, and by the time the next election comes around, they could be working for someone else.</a:t>
            </a:r>
          </a:p>
        </p:txBody>
      </p:sp>
      <p:sp>
        <p:nvSpPr>
          <p:cNvPr id="89" name="Shape 89"/>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lang="en"/>
              <a:t>Advertising Cont.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y="0" x="0"/>
          <a:ext cy="0" cx="0"/>
          <a:chOff y="0" x="0"/>
          <a:chExt cy="0" cx="0"/>
        </a:xfrm>
      </p:grpSpPr>
      <p:sp>
        <p:nvSpPr>
          <p:cNvPr id="94" name="Shape 94"/>
          <p:cNvSpPr txBox="1"/>
          <p:nvPr>
            <p:ph idx="1" type="body"/>
          </p:nvPr>
        </p:nvSpPr>
        <p:spPr>
          <a:xfrm>
            <a:off y="1244245" x="457200"/>
            <a:ext cy="1601999" cx="8229600"/>
          </a:xfrm>
          <a:prstGeom prst="rect">
            <a:avLst/>
          </a:prstGeom>
        </p:spPr>
        <p:txBody>
          <a:bodyPr bIns="91425" rIns="91425" lIns="91425" tIns="91425" anchor="t" anchorCtr="0">
            <a:noAutofit/>
          </a:bodyPr>
          <a:lstStyle/>
          <a:p>
            <a:pPr rtl="0" lvl="0" indent="-381000" marL="457200">
              <a:buClr>
                <a:schemeClr val="dk2"/>
              </a:buClr>
              <a:buSzPct val="166666"/>
              <a:buFont typeface="Arial"/>
              <a:buChar char="•"/>
            </a:pPr>
            <a:r>
              <a:rPr sz="2400" lang="en"/>
              <a:t>Mailing is directed at certain groups</a:t>
            </a:r>
          </a:p>
          <a:p>
            <a:pPr rtl="0" lvl="0" indent="-381000" marL="457200">
              <a:buClr>
                <a:schemeClr val="dk2"/>
              </a:buClr>
              <a:buSzPct val="166666"/>
              <a:buFont typeface="Arial"/>
              <a:buChar char="•"/>
            </a:pPr>
            <a:r>
              <a:rPr sz="2400" lang="en"/>
              <a:t>Debates show politicians stances on issues</a:t>
            </a:r>
          </a:p>
          <a:p>
            <a:pPr lvl="0" indent="-381000" marL="457200">
              <a:buClr>
                <a:schemeClr val="dk2"/>
              </a:buClr>
              <a:buSzPct val="166666"/>
              <a:buFont typeface="Arial"/>
              <a:buChar char="•"/>
            </a:pPr>
            <a:r>
              <a:rPr sz="2400" lang="en"/>
              <a:t>Debates have become very important</a:t>
            </a:r>
          </a:p>
        </p:txBody>
      </p:sp>
      <p:sp>
        <p:nvSpPr>
          <p:cNvPr id="95" name="Shape 95"/>
          <p:cNvSpPr txBox="1"/>
          <p:nvPr>
            <p:ph type="title"/>
          </p:nvPr>
        </p:nvSpPr>
        <p:spPr>
          <a:xfrm>
            <a:off y="205978" x="457200"/>
            <a:ext cy="994200" cx="8229600"/>
          </a:xfrm>
          <a:prstGeom prst="rect">
            <a:avLst/>
          </a:prstGeom>
        </p:spPr>
        <p:txBody>
          <a:bodyPr bIns="91425" rIns="91425" lIns="91425" tIns="91425" anchor="b" anchorCtr="0">
            <a:noAutofit/>
          </a:bodyPr>
          <a:lstStyle/>
          <a:p>
            <a:pPr>
              <a:buNone/>
            </a:pPr>
            <a:r>
              <a:rPr lang="en"/>
              <a:t>Mailing and Debates</a:t>
            </a:r>
          </a:p>
        </p:txBody>
      </p:sp>
      <p:pic>
        <p:nvPicPr>
          <p:cNvPr id="96" name="Shape 96"/>
          <p:cNvPicPr preferRelativeResize="0"/>
          <p:nvPr/>
        </p:nvPicPr>
        <p:blipFill>
          <a:blip r:embed="rId3"/>
          <a:stretch>
            <a:fillRect/>
          </a:stretch>
        </p:blipFill>
        <p:spPr>
          <a:xfrm>
            <a:off y="2447400" x="457200"/>
            <a:ext cy="2527199" cx="4492825"/>
          </a:xfrm>
          <a:prstGeom prst="rect">
            <a:avLst/>
          </a:prstGeom>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